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co.pizza@uninsubria.it" TargetMode="External"/><Relationship Id="rId2" Type="http://schemas.openxmlformats.org/officeDocument/2006/relationships/hyperlink" Target="mailto:alessandro.michetti@uninsubria.it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350196"/>
            <a:ext cx="9144000" cy="1624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2400" b="1">
                <a:solidFill>
                  <a:srgbClr val="222222"/>
                </a:solidFill>
              </a:defRPr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+mj-ea"/>
                <a:cs typeface="+mj-cs"/>
              </a:rPr>
              <a:t>Realizzazione di una mappa d’inventario delle frane attive nel Varesotto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975" y="2841522"/>
            <a:ext cx="8681884" cy="21237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just" defTabSz="914400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Il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progetto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tesi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è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finalizzato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alla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realizzazione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una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mappa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d’inventario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delle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frane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attive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nell’area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settentrionale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della Provincia di Varese.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L’attività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prevede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principalmente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analisi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remoto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mediante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raccolta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integrazione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interpretazione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dati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territoriali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derivanti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relazioni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geologiche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strumenti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urbanistici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comunali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schede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censimento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frane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database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esistenti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oltre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all’analisi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fotografie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aeree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ortofoto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. Le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elaborazioni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saranno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supportate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dall’utilizzo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software GIS (QGIS) per la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gestione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l’analisi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la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rappresentazione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cartografica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dei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dati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georiferiti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con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l’obiettivo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costruire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una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banca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dati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territoriale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strutturata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aggiornata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.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Compatibilmente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con le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esigenze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del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progetto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,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potranno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inoltre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essere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svolti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sopralluoghi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verifiche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di campo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mirate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alla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validazione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delle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informazioni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raccolte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76A2D20-35AD-3AA9-B35F-717D94C998C9}"/>
              </a:ext>
            </a:extLst>
          </p:cNvPr>
          <p:cNvSpPr txBox="1"/>
          <p:nvPr/>
        </p:nvSpPr>
        <p:spPr>
          <a:xfrm>
            <a:off x="2468977" y="5646960"/>
            <a:ext cx="47380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Contatti:</a:t>
            </a:r>
          </a:p>
          <a:p>
            <a:pPr>
              <a:spcAft>
                <a:spcPts val="600"/>
              </a:spcAft>
            </a:pP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Alessandro M. Michetti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hlinkClick r:id="rId2"/>
              </a:rPr>
              <a:t>alessandro.michetti@uninsubria.it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Marco Pizza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hlinkClick r:id="rId3"/>
              </a:rPr>
              <a:t>marco.pizza@uninsubria.it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  </a:t>
            </a:r>
          </a:p>
        </p:txBody>
      </p:sp>
      <p:sp>
        <p:nvSpPr>
          <p:cNvPr id="10" name="Rettangolo 9" descr="Busta">
            <a:extLst>
              <a:ext uri="{FF2B5EF4-FFF2-40B4-BE49-F238E27FC236}">
                <a16:creationId xmlns:a16="http://schemas.microsoft.com/office/drawing/2014/main" id="{FA67D45E-8877-03A3-82EC-8E0549BA89BE}"/>
              </a:ext>
            </a:extLst>
          </p:cNvPr>
          <p:cNvSpPr/>
          <p:nvPr/>
        </p:nvSpPr>
        <p:spPr>
          <a:xfrm>
            <a:off x="1640182" y="5832095"/>
            <a:ext cx="828795" cy="827985"/>
          </a:xfrm>
          <a:prstGeom prst="rect">
            <a:avLst/>
          </a:prstGeom>
          <a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153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Pizza Marco</cp:lastModifiedBy>
  <cp:revision>2</cp:revision>
  <dcterms:created xsi:type="dcterms:W3CDTF">2013-01-27T09:14:16Z</dcterms:created>
  <dcterms:modified xsi:type="dcterms:W3CDTF">2026-05-26T16:01:04Z</dcterms:modified>
  <cp:category/>
</cp:coreProperties>
</file>