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759"/>
    <a:srgbClr val="00D6BD"/>
    <a:srgbClr val="81FFF0"/>
    <a:srgbClr val="00C0A9"/>
    <a:srgbClr val="03A18A"/>
    <a:srgbClr val="E7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BADC41-460B-40F3-B30E-AEDED7811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90FC121-2468-45B1-9CC2-7B90C872D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DFA0F4-5ACC-47D4-A5D1-81D5389E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47BF27-5A0F-4D80-BBCA-37E59D263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883C52-BDC2-406B-A75C-68A82B4B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24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655731-C268-4268-860E-CD1B0565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285B994-4057-43DE-9E72-63A0DC2F2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8AB58B-7102-45DC-8A29-ACAA64827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63C007-76CE-4B14-B26E-07189222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E779B9-9B59-4809-9C69-DE2DD5C3F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126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7D5F99F-A5AF-4693-BFAF-1E91F4952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51725B-3AEC-4053-9DEF-8642A94AE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D46C39-D21B-4A7B-82B4-AB9E5E558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2CE0F4-B296-4FA1-96EE-8A42889EC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F9AB2D-E992-4978-BD6C-DCB284A22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346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334F56-7EF0-45D1-A99F-37EB84A26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E6346D-5541-4FDA-BEF5-AE02CE035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E0EC3D-BC74-4E59-AD60-0AD4486E7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723370-39FE-462D-968D-27E08A869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33DABF-DF0F-44E8-B0B3-0117BC2B6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24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B77E0D-B9B0-4C1A-92A6-AEE659BF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C37B6-D827-4884-A136-F3505BE29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189152-72DF-4323-A9A6-3C7A6FD3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35C1EA-684D-4EFC-B06E-074F5E24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452A17-6C91-454B-A1BF-365B80DD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918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3B714D-7F54-45DA-BFAA-D94600ABE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86541-B401-4315-8A20-81F008749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1A7E09A-9758-4943-A0D5-B2DE38252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C42903-1173-4226-89A8-B973A55D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6A05E1-EEE9-4015-83ED-F88B880E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5F05D2-B1A7-41E2-BB7C-FFA1D378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678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9A803D-7CF6-46AE-BEC8-927C09D5C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53B293A-911B-4DF1-8103-01CF80341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4F34F0-8483-49EF-84B1-8A6492055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096504-905E-4BBD-8239-1A224F8E1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48273BA-CA40-4BBD-A1E3-E1807C029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A123B8-B5FF-4C7C-9B3D-050906772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7A5F1C5-5DDC-4FAB-A965-8262B587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ABA33AC-9C3E-43A8-800B-CC1F9A7BE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137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D2F997-CE6C-4F35-B606-7FF610531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9987A6-2182-4F5D-BF81-BA3DCAC31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534D34B-327A-4889-B739-8243A42F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82575F-A5B1-4E00-B630-4C7A98D9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62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9465613-E450-4F70-8AB3-F76ACD45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0E73D62-623B-4532-B12E-D06478106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A8E263-0D76-4FB3-913E-F6AB5523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125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0312B0-A212-4877-B561-F2AFF39CC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EED4B2-5AAB-4CE9-899D-582E71648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4AEF85C-6897-47CE-9AF0-51F9BDA1B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4523D3-DBA9-421E-B43D-C6F3E7D61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13B3DB-CD86-41C9-AFDC-4BA2DED2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7E6F16-B36B-4047-A746-ECCEA1AB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879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57AB0-65CC-4F56-BB8B-A16A6C8C1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2BDECA3-D61B-4A93-ABFE-788335ECFD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0D5094-43F3-4AC8-B316-458F26171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0AB7DB-A36E-4E66-9D9B-739C54E7C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7C122A6-CA8E-4419-8CE5-9104F108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F8F0FE-9580-4622-801B-000886D3B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26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D1623B-3ACD-4BDA-98FB-A191CB6B1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DF374E-634B-4248-9CB7-E41145FF6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6CAFDD-17C4-4F7D-85FD-DA72DCA4B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66FD-BD68-4130-8ECA-431F8492F807}" type="datetimeFigureOut">
              <a:rPr lang="it-IT" smtClean="0"/>
              <a:t>02/12/2025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BE0D0D-6F78-4FCC-8B64-06E2F83A27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8FE09C-9FC5-482C-9B92-1183C9D69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BF7DC-9832-4A1B-9B3C-0EE75633AC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189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6759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12D0C8F2-3C0A-4B7F-AE7A-A1F5B1EEA440}"/>
              </a:ext>
            </a:extLst>
          </p:cNvPr>
          <p:cNvPicPr/>
          <p:nvPr/>
        </p:nvPicPr>
        <p:blipFill rotWithShape="1">
          <a:blip r:embed="rId2">
            <a:alphaModFix amt="1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4290" b="19545"/>
          <a:stretch/>
        </p:blipFill>
        <p:spPr bwMode="auto">
          <a:xfrm>
            <a:off x="6994187" y="1696489"/>
            <a:ext cx="5197811" cy="5161512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42000"/>
              </a:srgbClr>
            </a:outerShdw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DD8D9545-6F07-4909-9C29-4C105C8EF7A9}"/>
              </a:ext>
            </a:extLst>
          </p:cNvPr>
          <p:cNvSpPr/>
          <p:nvPr/>
        </p:nvSpPr>
        <p:spPr>
          <a:xfrm>
            <a:off x="0" y="109633"/>
            <a:ext cx="12191998" cy="12620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127000" dir="5400000" algn="t" rotWithShape="0">
              <a:prstClr val="black">
                <a:alpha val="76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6204B97-055A-4E77-A2E9-F481AAB4D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049624"/>
            <a:ext cx="9144000" cy="923330"/>
          </a:xfrm>
          <a:noFill/>
        </p:spPr>
        <p:txBody>
          <a:bodyPr>
            <a:normAutofit/>
          </a:bodyPr>
          <a:lstStyle/>
          <a:p>
            <a:r>
              <a:rPr lang="it-IT" sz="4800" b="1" dirty="0">
                <a:solidFill>
                  <a:schemeClr val="bg1"/>
                </a:solidFill>
                <a:latin typeface="Garamond" panose="02020404030301010803" pitchFamily="18" charset="0"/>
              </a:rPr>
              <a:t>TITOLO DELLA TESI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5158F8A-3AE8-4ECC-8BA0-EC3D215D79F2}"/>
              </a:ext>
            </a:extLst>
          </p:cNvPr>
          <p:cNvSpPr txBox="1"/>
          <p:nvPr/>
        </p:nvSpPr>
        <p:spPr>
          <a:xfrm>
            <a:off x="1767190" y="294400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latin typeface="Garamond" panose="02020404030301010803" pitchFamily="18" charset="0"/>
              </a:rPr>
              <a:t>UNIVERSITÀ DEGLI STUDI DELL’INSUBRIA</a:t>
            </a:r>
          </a:p>
          <a:p>
            <a:r>
              <a:rPr lang="it-IT" sz="1600" dirty="0">
                <a:latin typeface="Garamond" panose="02020404030301010803" pitchFamily="18" charset="0"/>
              </a:rPr>
              <a:t>Dipartimento di Biotecnologie e Scienze della Vita</a:t>
            </a:r>
          </a:p>
          <a:p>
            <a:r>
              <a:rPr lang="it-IT" sz="1600" dirty="0">
                <a:latin typeface="Garamond" panose="02020404030301010803" pitchFamily="18" charset="0"/>
              </a:rPr>
              <a:t>Corso di Studi in Scienze Biologiche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74D4AB4-7274-41C3-B7CD-F6CFDB0249C7}"/>
              </a:ext>
            </a:extLst>
          </p:cNvPr>
          <p:cNvSpPr txBox="1"/>
          <p:nvPr/>
        </p:nvSpPr>
        <p:spPr>
          <a:xfrm>
            <a:off x="1008991" y="4475363"/>
            <a:ext cx="4391025" cy="751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Relatore: </a:t>
            </a:r>
            <a:r>
              <a:rPr lang="it-IT" b="1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Prof. Nome COGNOME</a:t>
            </a:r>
            <a:endParaRPr lang="it-IT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Correlatore: Prof./Dott. Nome COGNOME</a:t>
            </a:r>
            <a:endParaRPr lang="it-IT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FE5C644-7160-4780-BF10-CB0979C96AA4}"/>
              </a:ext>
            </a:extLst>
          </p:cNvPr>
          <p:cNvSpPr txBox="1"/>
          <p:nvPr/>
        </p:nvSpPr>
        <p:spPr>
          <a:xfrm>
            <a:off x="6791984" y="4482544"/>
            <a:ext cx="4391025" cy="742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600"/>
              </a:spcAft>
            </a:pPr>
            <a:r>
              <a:rPr lang="it-IT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Tesi di Laurea di </a:t>
            </a:r>
            <a:r>
              <a:rPr lang="it-IT" b="1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 COGNOME</a:t>
            </a:r>
            <a:endParaRPr lang="it-IT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it-IT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Matricola n. 123456</a:t>
            </a:r>
            <a:endParaRPr lang="it-IT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F18BB9C-5E9B-413C-84AC-83F7A2E09573}"/>
              </a:ext>
            </a:extLst>
          </p:cNvPr>
          <p:cNvSpPr txBox="1"/>
          <p:nvPr/>
        </p:nvSpPr>
        <p:spPr>
          <a:xfrm>
            <a:off x="3900486" y="5731593"/>
            <a:ext cx="4391025" cy="378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dirty="0">
                <a:solidFill>
                  <a:schemeClr val="bg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Anno Accademico 201X/201X</a:t>
            </a:r>
            <a:endParaRPr lang="it-IT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9629C592-43F0-41AE-B0C1-723644A2408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74" y="153724"/>
            <a:ext cx="1235836" cy="11739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289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DD8D9545-6F07-4909-9C29-4C105C8EF7A9}"/>
              </a:ext>
            </a:extLst>
          </p:cNvPr>
          <p:cNvSpPr/>
          <p:nvPr/>
        </p:nvSpPr>
        <p:spPr>
          <a:xfrm>
            <a:off x="0" y="5778459"/>
            <a:ext cx="12191998" cy="884902"/>
          </a:xfrm>
          <a:prstGeom prst="rect">
            <a:avLst/>
          </a:prstGeom>
          <a:gradFill flip="none" rotWithShape="1">
            <a:gsLst>
              <a:gs pos="0">
                <a:srgbClr val="026759"/>
              </a:gs>
              <a:gs pos="95000">
                <a:srgbClr val="E7FFFC"/>
              </a:gs>
              <a:gs pos="100000">
                <a:srgbClr val="E7FFFC"/>
              </a:gs>
              <a:gs pos="100000">
                <a:srgbClr val="E7FFFC"/>
              </a:gs>
            </a:gsLst>
            <a:lin ang="0" scaled="1"/>
            <a:tileRect/>
          </a:gradFill>
          <a:ln>
            <a:noFill/>
          </a:ln>
          <a:effectLst>
            <a:outerShdw blurRad="190500" dist="127000" dir="5400000" algn="t" rotWithShape="0">
              <a:prstClr val="black">
                <a:alpha val="76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6204B97-055A-4E77-A2E9-F481AAB4D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9300" y="380876"/>
            <a:ext cx="9144000" cy="559885"/>
          </a:xfrm>
          <a:noFill/>
        </p:spPr>
        <p:txBody>
          <a:bodyPr>
            <a:normAutofit/>
          </a:bodyPr>
          <a:lstStyle/>
          <a:p>
            <a:r>
              <a:rPr lang="it-IT" sz="3200" b="1" dirty="0">
                <a:latin typeface="Garamond" panose="02020404030301010803" pitchFamily="18" charset="0"/>
              </a:rPr>
              <a:t>STRUTTURA DELLA PRESENTAZIONE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5158F8A-3AE8-4ECC-8BA0-EC3D215D79F2}"/>
              </a:ext>
            </a:extLst>
          </p:cNvPr>
          <p:cNvSpPr txBox="1"/>
          <p:nvPr/>
        </p:nvSpPr>
        <p:spPr>
          <a:xfrm>
            <a:off x="7639665" y="5805411"/>
            <a:ext cx="3543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>
                <a:latin typeface="Garamond" panose="02020404030301010803" pitchFamily="18" charset="0"/>
              </a:rPr>
              <a:t>UNIVERSITÀ DEGLI STUDI DELL’INSUBRIA</a:t>
            </a:r>
          </a:p>
          <a:p>
            <a:pPr algn="r"/>
            <a:r>
              <a:rPr lang="it-IT" sz="1200" dirty="0">
                <a:latin typeface="Garamond" panose="02020404030301010803" pitchFamily="18" charset="0"/>
              </a:rPr>
              <a:t>Dipartimento di Biotecnologie e Scienze della Vita</a:t>
            </a:r>
          </a:p>
          <a:p>
            <a:pPr algn="r"/>
            <a:r>
              <a:rPr lang="it-IT" sz="1200" dirty="0">
                <a:latin typeface="Garamond" panose="02020404030301010803" pitchFamily="18" charset="0"/>
              </a:rPr>
              <a:t>Corso di Studi in Scienze Biologiche</a:t>
            </a:r>
          </a:p>
          <a:p>
            <a:pPr algn="r"/>
            <a:r>
              <a:rPr lang="it-IT" sz="1200" dirty="0">
                <a:latin typeface="Garamond" panose="02020404030301010803" pitchFamily="18" charset="0"/>
              </a:rPr>
              <a:t>Anno Accademico 20XX/20XX 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9629C592-43F0-41AE-B0C1-723644A2408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8850" y="5843511"/>
            <a:ext cx="796169" cy="757543"/>
          </a:xfrm>
          <a:prstGeom prst="rect">
            <a:avLst/>
          </a:prstGeom>
          <a:solidFill>
            <a:schemeClr val="bg1">
              <a:alpha val="0"/>
            </a:schemeClr>
          </a:solidFill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7D75B7A-09C0-4744-9044-4C470E2A7720}"/>
              </a:ext>
            </a:extLst>
          </p:cNvPr>
          <p:cNvSpPr txBox="1"/>
          <p:nvPr/>
        </p:nvSpPr>
        <p:spPr>
          <a:xfrm>
            <a:off x="1523997" y="1473061"/>
            <a:ext cx="9144000" cy="31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presentazione deve avere una lunghezza massima di 12 slide.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C776FC4E-55EE-4C79-972D-1407E44E3C72}"/>
              </a:ext>
            </a:extLst>
          </p:cNvPr>
          <p:cNvSpPr/>
          <p:nvPr/>
        </p:nvSpPr>
        <p:spPr>
          <a:xfrm>
            <a:off x="2" y="132232"/>
            <a:ext cx="12191998" cy="89360"/>
          </a:xfrm>
          <a:prstGeom prst="rect">
            <a:avLst/>
          </a:prstGeom>
          <a:solidFill>
            <a:srgbClr val="026759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D440FD2-BA1B-4D69-85C5-D14C8429C748}"/>
              </a:ext>
            </a:extLst>
          </p:cNvPr>
          <p:cNvSpPr txBox="1"/>
          <p:nvPr/>
        </p:nvSpPr>
        <p:spPr>
          <a:xfrm>
            <a:off x="1523997" y="2235454"/>
            <a:ext cx="4391025" cy="185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Struttura generale: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it-IT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Descrivere lo stato dell’arte dell’argomento;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it-IT" sz="1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Descrivere lo scopo;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it-IT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Descrivere i</a:t>
            </a:r>
            <a:r>
              <a:rPr lang="it-IT" sz="1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materiali e i metodi utilizzati;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it-IT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Risultati;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it-IT" sz="1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Conclusioni.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0378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110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Tema di Office</vt:lpstr>
      <vt:lpstr>TITOLO DELLA TESI</vt:lpstr>
      <vt:lpstr>STRUTTURA DELLA PRESENTAZIONE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Patamia Gloria</dc:creator>
  <cp:lastModifiedBy>Patamia Gloria</cp:lastModifiedBy>
  <cp:revision>13</cp:revision>
  <dcterms:created xsi:type="dcterms:W3CDTF">2025-11-25T10:55:56Z</dcterms:created>
  <dcterms:modified xsi:type="dcterms:W3CDTF">2025-12-02T15:27:40Z</dcterms:modified>
</cp:coreProperties>
</file>