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3"/>
  </p:notesMasterIdLst>
  <p:sldIdLst>
    <p:sldId id="281" r:id="rId2"/>
  </p:sldIdLst>
  <p:sldSz cx="22680613" cy="320754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7166" userDrawn="1">
          <p15:clr>
            <a:srgbClr val="A4A3A4"/>
          </p15:clr>
        </p15:guide>
        <p15:guide id="4" orient="horz" pos="19152" userDrawn="1">
          <p15:clr>
            <a:srgbClr val="A4A3A4"/>
          </p15:clr>
        </p15:guide>
        <p15:guide id="5" orient="horz" pos="17700" userDrawn="1">
          <p15:clr>
            <a:srgbClr val="A4A3A4"/>
          </p15:clr>
        </p15:guide>
        <p15:guide id="6" orient="horz" pos="4138" userDrawn="1">
          <p15:clr>
            <a:srgbClr val="A4A3A4"/>
          </p15:clr>
        </p15:guide>
        <p15:guide id="7" orient="horz" pos="17269" userDrawn="1">
          <p15:clr>
            <a:srgbClr val="A4A3A4"/>
          </p15:clr>
        </p15:guide>
        <p15:guide id="8" orient="horz" pos="62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B700"/>
    <a:srgbClr val="5773B7"/>
    <a:srgbClr val="1F4E9C"/>
    <a:srgbClr val="0F294C"/>
    <a:srgbClr val="CEDC00"/>
    <a:srgbClr val="FEB72B"/>
    <a:srgbClr val="F8475E"/>
    <a:srgbClr val="1F4D9C"/>
    <a:srgbClr val="D5FC79"/>
    <a:srgbClr val="0E4F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38"/>
    <p:restoredTop sz="94648"/>
  </p:normalViewPr>
  <p:slideViewPr>
    <p:cSldViewPr snapToGrid="0" snapToObjects="1" showGuides="1">
      <p:cViewPr varScale="1">
        <p:scale>
          <a:sx n="14" d="100"/>
          <a:sy n="14" d="100"/>
        </p:scale>
        <p:origin x="2568" y="144"/>
      </p:cViewPr>
      <p:guideLst>
        <p:guide pos="7166"/>
        <p:guide orient="horz" pos="19152"/>
        <p:guide orient="horz" pos="17700"/>
        <p:guide orient="horz" pos="4138"/>
        <p:guide orient="horz" pos="17269"/>
        <p:guide orient="horz" pos="62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73" d="100"/>
          <a:sy n="73" d="100"/>
        </p:scale>
        <p:origin x="3560" y="19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29268-D31E-CE4D-A948-4901051B1337}" type="datetimeFigureOut">
              <a:rPr lang="it-IT" smtClean="0"/>
              <a:t>20/10/2025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FA94A-BE3F-534D-B561-190706B365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2375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2C70C-89D0-2B16-AF92-968890AAE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2247BF1E-D7DF-C762-F1C9-621B9977E2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008C7C69-ED54-2E83-FE17-B4CD3223BB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A8ADA87-68D9-6950-7F42-864C731F22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FA94A-BE3F-534D-B561-190706B36503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17713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5640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144" userDrawn="1">
          <p15:clr>
            <a:srgbClr val="FBAE40"/>
          </p15:clr>
        </p15:guide>
        <p15:guide id="3" orient="horz" pos="690" userDrawn="1">
          <p15:clr>
            <a:srgbClr val="FBAE40"/>
          </p15:clr>
        </p15:guide>
        <p15:guide id="4" orient="horz" pos="19515" userDrawn="1">
          <p15:clr>
            <a:srgbClr val="FBAE40"/>
          </p15:clr>
        </p15:guide>
        <p15:guide id="5" orient="horz" pos="10103" userDrawn="1">
          <p15:clr>
            <a:srgbClr val="FBAE40"/>
          </p15:clr>
        </p15:guide>
        <p15:guide id="6" pos="680" userDrawn="1">
          <p15:clr>
            <a:srgbClr val="FBAE40"/>
          </p15:clr>
        </p15:guide>
        <p15:guide id="7" pos="1360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675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2268078" rtl="0" eaLnBrk="1" latinLnBrk="0" hangingPunct="1">
        <a:lnSpc>
          <a:spcPct val="90000"/>
        </a:lnSpc>
        <a:spcBef>
          <a:spcPct val="0"/>
        </a:spcBef>
        <a:buNone/>
        <a:defRPr sz="109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019" indent="-567019" algn="l" defTabSz="2268078" rtl="0" eaLnBrk="1" latinLnBrk="0" hangingPunct="1">
        <a:lnSpc>
          <a:spcPct val="90000"/>
        </a:lnSpc>
        <a:spcBef>
          <a:spcPts val="2480"/>
        </a:spcBef>
        <a:buFont typeface="Arial" panose="020B0604020202020204" pitchFamily="34" charset="0"/>
        <a:buChar char="•"/>
        <a:defRPr sz="6945" kern="1200">
          <a:solidFill>
            <a:schemeClr val="tx1"/>
          </a:solidFill>
          <a:latin typeface="+mn-lt"/>
          <a:ea typeface="+mn-ea"/>
          <a:cs typeface="+mn-cs"/>
        </a:defRPr>
      </a:lvl1pPr>
      <a:lvl2pPr marL="1701058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2835097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969136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5103175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6237214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7371253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8505292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639330" indent="-567019" algn="l" defTabSz="2268078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44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1pPr>
      <a:lvl2pPr marL="1134039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2pPr>
      <a:lvl3pPr marL="2268078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3pPr>
      <a:lvl4pPr marL="3402117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4pPr>
      <a:lvl5pPr marL="4536156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5pPr>
      <a:lvl6pPr marL="5670194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6pPr>
      <a:lvl7pPr marL="6804233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7pPr>
      <a:lvl8pPr marL="7938272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8pPr>
      <a:lvl9pPr marL="9072311" algn="l" defTabSz="2268078" rtl="0" eaLnBrk="1" latinLnBrk="0" hangingPunct="1">
        <a:defRPr sz="44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E1BA3-C759-4465-B198-A662B17AF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B10A460A-16B9-9155-2F09-3D25786F12AF}"/>
              </a:ext>
            </a:extLst>
          </p:cNvPr>
          <p:cNvSpPr txBox="1"/>
          <p:nvPr/>
        </p:nvSpPr>
        <p:spPr>
          <a:xfrm>
            <a:off x="2102911" y="14230108"/>
            <a:ext cx="5644184" cy="150810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5400" b="1" u="none" strike="noStrike" dirty="0">
                <a:solidFill>
                  <a:srgbClr val="ACB700"/>
                </a:solidFill>
                <a:effectLst/>
                <a:latin typeface="Montserrat SemiBold" pitchFamily="2" charset="77"/>
              </a:rPr>
              <a:t>28 </a:t>
            </a:r>
            <a:r>
              <a:rPr lang="it-IT" sz="5400" b="1" u="none" strike="noStrike" dirty="0" err="1">
                <a:solidFill>
                  <a:srgbClr val="ACB700"/>
                </a:solidFill>
                <a:effectLst/>
                <a:latin typeface="Montserrat SemiBold" pitchFamily="2" charset="77"/>
              </a:rPr>
              <a:t>october</a:t>
            </a:r>
            <a:r>
              <a:rPr lang="it-IT" sz="5400" b="1" u="none" strike="noStrike" dirty="0">
                <a:solidFill>
                  <a:srgbClr val="ACB700"/>
                </a:solidFill>
                <a:effectLst/>
                <a:latin typeface="Montserrat SemiBold" pitchFamily="2" charset="77"/>
              </a:rPr>
              <a:t> 2025</a:t>
            </a:r>
          </a:p>
          <a:p>
            <a:r>
              <a:rPr lang="it-IT" sz="4400" dirty="0">
                <a:solidFill>
                  <a:srgbClr val="ACB700"/>
                </a:solidFill>
                <a:latin typeface="Montserrat Light" pitchFamily="2" charset="77"/>
              </a:rPr>
              <a:t>10 a.m. – 11.30 a.m.</a:t>
            </a:r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0D5F0EF0-A79A-741E-AF59-A4FBA9AA18A8}"/>
              </a:ext>
            </a:extLst>
          </p:cNvPr>
          <p:cNvSpPr txBox="1"/>
          <p:nvPr/>
        </p:nvSpPr>
        <p:spPr>
          <a:xfrm>
            <a:off x="2499151" y="17909184"/>
            <a:ext cx="8538625" cy="98488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3200" dirty="0">
                <a:solidFill>
                  <a:srgbClr val="1F4E9C"/>
                </a:solidFill>
                <a:latin typeface="Montserrat Medium" pitchFamily="2" charset="77"/>
                <a:ea typeface="Times New Roman" panose="02020603050405020304" pitchFamily="18" charset="0"/>
              </a:rPr>
              <a:t>Università degli Studi dell’Insubria </a:t>
            </a:r>
            <a:endParaRPr lang="it-IT" sz="3200" dirty="0">
              <a:solidFill>
                <a:srgbClr val="1F4E9C"/>
              </a:solidFill>
              <a:effectLst/>
              <a:latin typeface="Montserrat Medium" pitchFamily="2" charset="77"/>
              <a:ea typeface="Times New Roman" panose="02020603050405020304" pitchFamily="18" charset="0"/>
            </a:endParaRPr>
          </a:p>
          <a:p>
            <a:r>
              <a:rPr lang="it-IT" sz="3200" dirty="0">
                <a:solidFill>
                  <a:srgbClr val="5773B7"/>
                </a:solidFill>
                <a:latin typeface="Montserrat Light" pitchFamily="2" charset="77"/>
                <a:ea typeface="Times New Roman" panose="02020603050405020304" pitchFamily="18" charset="0"/>
              </a:rPr>
              <a:t>S. Abbondio, 9 – Room S.05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F895858-054A-FB99-2C1A-B53C67CFBB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26806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2B6DA0CF-2E85-115B-65F9-4D4EE19F2969}"/>
              </a:ext>
            </a:extLst>
          </p:cNvPr>
          <p:cNvSpPr txBox="1"/>
          <p:nvPr/>
        </p:nvSpPr>
        <p:spPr>
          <a:xfrm>
            <a:off x="1758701" y="7975208"/>
            <a:ext cx="19163209" cy="294952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1520"/>
              </a:lnSpc>
            </a:pPr>
            <a:r>
              <a:rPr lang="en-US" sz="9600" b="1" dirty="0">
                <a:solidFill>
                  <a:srgbClr val="1F4E9C"/>
                </a:solidFill>
                <a:latin typeface="Montserrat" pitchFamily="2" charset="77"/>
              </a:rPr>
              <a:t>Collaborating for Innovation: The University of Insubria meets EUIPO</a:t>
            </a:r>
            <a:endParaRPr lang="it-IT" sz="9600" b="1" dirty="0">
              <a:solidFill>
                <a:srgbClr val="1F4E9C"/>
              </a:solidFill>
              <a:latin typeface="Montserrat" pitchFamily="2" charset="77"/>
            </a:endParaRPr>
          </a:p>
        </p:txBody>
      </p:sp>
      <p:sp>
        <p:nvSpPr>
          <p:cNvPr id="48" name="CasellaDiTesto 47">
            <a:extLst>
              <a:ext uri="{FF2B5EF4-FFF2-40B4-BE49-F238E27FC236}">
                <a16:creationId xmlns:a16="http://schemas.microsoft.com/office/drawing/2014/main" id="{11B62616-8D29-A69F-4D8E-5DB63EE82D43}"/>
              </a:ext>
            </a:extLst>
          </p:cNvPr>
          <p:cNvSpPr txBox="1"/>
          <p:nvPr/>
        </p:nvSpPr>
        <p:spPr>
          <a:xfrm>
            <a:off x="-657917" y="21005801"/>
            <a:ext cx="8806427" cy="160043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lang="it-IT" sz="3200" dirty="0">
                <a:solidFill>
                  <a:srgbClr val="1F4E9C"/>
                </a:solidFill>
                <a:latin typeface="Montserrat Medium" pitchFamily="2" charset="77"/>
              </a:rPr>
              <a:t>Register for the </a:t>
            </a:r>
            <a:r>
              <a:rPr lang="it-IT" sz="3200" dirty="0" err="1">
                <a:solidFill>
                  <a:srgbClr val="1F4E9C"/>
                </a:solidFill>
                <a:latin typeface="Montserrat Medium" pitchFamily="2" charset="77"/>
              </a:rPr>
              <a:t>event</a:t>
            </a:r>
            <a:br>
              <a:rPr lang="it-IT" sz="3200" dirty="0">
                <a:solidFill>
                  <a:srgbClr val="1F4D9C"/>
                </a:solidFill>
                <a:latin typeface="Montserrat" pitchFamily="2" charset="77"/>
              </a:rPr>
            </a:br>
            <a:r>
              <a:rPr lang="it-IT" sz="3200" dirty="0">
                <a:solidFill>
                  <a:srgbClr val="1F4D9C"/>
                </a:solidFill>
                <a:latin typeface="Montserrat" pitchFamily="2" charset="77"/>
              </a:rPr>
              <a:t>https://forms.office.com/e/fyLwx39dVb</a:t>
            </a:r>
          </a:p>
          <a:p>
            <a:pPr algn="r"/>
            <a:endParaRPr lang="it-IT" sz="4000" b="1" i="0" u="none" strike="noStrike" dirty="0">
              <a:solidFill>
                <a:srgbClr val="1F4D9C"/>
              </a:solidFill>
              <a:effectLst/>
              <a:latin typeface="Montserrat" pitchFamily="2" charset="77"/>
            </a:endParaRP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A62B322F-5F6F-A083-02CC-F5E2BF912F2C}"/>
              </a:ext>
            </a:extLst>
          </p:cNvPr>
          <p:cNvSpPr txBox="1"/>
          <p:nvPr/>
        </p:nvSpPr>
        <p:spPr>
          <a:xfrm>
            <a:off x="10311868" y="13422337"/>
            <a:ext cx="10797699" cy="1174167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it-IT" sz="3500" dirty="0">
                <a:solidFill>
                  <a:srgbClr val="1F4E9C"/>
                </a:solidFill>
                <a:latin typeface="Montserrat" pitchFamily="2" charset="77"/>
              </a:rPr>
              <a:t>10:00 a.m. </a:t>
            </a:r>
          </a:p>
          <a:p>
            <a:r>
              <a:rPr lang="it-IT" sz="4000" b="1" dirty="0">
                <a:solidFill>
                  <a:srgbClr val="1F4E9C"/>
                </a:solidFill>
                <a:latin typeface="Montserrat" pitchFamily="2" charset="77"/>
              </a:rPr>
              <a:t>Institutional Greetings</a:t>
            </a:r>
          </a:p>
          <a:p>
            <a:r>
              <a:rPr lang="it-IT" sz="4000" dirty="0">
                <a:solidFill>
                  <a:srgbClr val="1F4E9C"/>
                </a:solidFill>
                <a:latin typeface="Montserrat" pitchFamily="2" charset="77"/>
              </a:rPr>
              <a:t>Prof. Mauro Fasano, Department of Science and High Technology</a:t>
            </a:r>
          </a:p>
          <a:p>
            <a:endParaRPr lang="it-IT" sz="3500" dirty="0">
              <a:solidFill>
                <a:srgbClr val="1F4E9C"/>
              </a:solidFill>
              <a:latin typeface="Montserrat" pitchFamily="2" charset="77"/>
            </a:endParaRPr>
          </a:p>
          <a:p>
            <a:r>
              <a:rPr lang="it-IT" sz="3500" dirty="0">
                <a:solidFill>
                  <a:srgbClr val="1F4E9C"/>
                </a:solidFill>
                <a:latin typeface="Montserrat" pitchFamily="2" charset="77"/>
              </a:rPr>
              <a:t>10:15 a.m. </a:t>
            </a:r>
          </a:p>
          <a:p>
            <a:r>
              <a:rPr lang="it-IT" sz="4000" b="1" dirty="0">
                <a:solidFill>
                  <a:srgbClr val="1F4E9C"/>
                </a:solidFill>
                <a:latin typeface="Montserrat" pitchFamily="2" charset="77"/>
              </a:rPr>
              <a:t>Opportunities and </a:t>
            </a:r>
            <a:r>
              <a:rPr lang="it-IT" sz="4000" b="1" dirty="0" err="1">
                <a:solidFill>
                  <a:srgbClr val="1F4E9C"/>
                </a:solidFill>
                <a:latin typeface="Montserrat" pitchFamily="2" charset="77"/>
              </a:rPr>
              <a:t>Synergies</a:t>
            </a:r>
            <a:r>
              <a:rPr lang="it-IT" sz="4000" b="1" dirty="0">
                <a:solidFill>
                  <a:srgbClr val="1F4E9C"/>
                </a:solidFill>
                <a:latin typeface="Montserrat" pitchFamily="2" charset="77"/>
              </a:rPr>
              <a:t> with EUIPO and EPO</a:t>
            </a:r>
          </a:p>
          <a:p>
            <a:r>
              <a:rPr lang="it-IT" sz="4000" dirty="0">
                <a:solidFill>
                  <a:srgbClr val="1F4E9C"/>
                </a:solidFill>
                <a:latin typeface="Montserrat" pitchFamily="2" charset="77"/>
              </a:rPr>
              <a:t>Prof. Francesca Ferrari, Department of </a:t>
            </a:r>
            <a:r>
              <a:rPr lang="it-IT" sz="4000" dirty="0" err="1">
                <a:solidFill>
                  <a:srgbClr val="1F4E9C"/>
                </a:solidFill>
                <a:latin typeface="Montserrat" pitchFamily="2" charset="77"/>
              </a:rPr>
              <a:t>Economics</a:t>
            </a:r>
            <a:endParaRPr lang="it-IT" sz="4000" dirty="0">
              <a:solidFill>
                <a:srgbClr val="1F4E9C"/>
              </a:solidFill>
              <a:latin typeface="Montserrat" pitchFamily="2" charset="77"/>
            </a:endParaRPr>
          </a:p>
          <a:p>
            <a:endParaRPr lang="it-IT" sz="3500" dirty="0">
              <a:solidFill>
                <a:srgbClr val="1F4E9C"/>
              </a:solidFill>
              <a:latin typeface="Montserrat" pitchFamily="2" charset="77"/>
            </a:endParaRPr>
          </a:p>
          <a:p>
            <a:endParaRPr lang="it-IT" sz="3500" dirty="0">
              <a:solidFill>
                <a:srgbClr val="1F4E9C"/>
              </a:solidFill>
              <a:latin typeface="Montserrat" pitchFamily="2" charset="77"/>
            </a:endParaRPr>
          </a:p>
          <a:p>
            <a:endParaRPr lang="it-IT" sz="3500" dirty="0">
              <a:solidFill>
                <a:srgbClr val="1F4E9C"/>
              </a:solidFill>
              <a:latin typeface="Montserrat" pitchFamily="2" charset="77"/>
            </a:endParaRPr>
          </a:p>
          <a:p>
            <a:endParaRPr lang="it-IT" dirty="0">
              <a:solidFill>
                <a:srgbClr val="1F4E9C"/>
              </a:solidFill>
              <a:latin typeface="Montserrat" pitchFamily="2" charset="77"/>
            </a:endParaRPr>
          </a:p>
          <a:p>
            <a:r>
              <a:rPr lang="it-IT" sz="3500" dirty="0">
                <a:solidFill>
                  <a:srgbClr val="1F4E9C"/>
                </a:solidFill>
                <a:latin typeface="Montserrat" pitchFamily="2" charset="77"/>
              </a:rPr>
              <a:t>10:30 a.m. </a:t>
            </a:r>
          </a:p>
          <a:p>
            <a:r>
              <a:rPr lang="it-IT" sz="4000" b="1" dirty="0">
                <a:solidFill>
                  <a:srgbClr val="1F4E9C"/>
                </a:solidFill>
                <a:latin typeface="Montserrat" pitchFamily="2" charset="77"/>
              </a:rPr>
              <a:t>PES </a:t>
            </a:r>
            <a:r>
              <a:rPr lang="it-IT" sz="4000" b="1" dirty="0" err="1">
                <a:solidFill>
                  <a:srgbClr val="1F4E9C"/>
                </a:solidFill>
                <a:latin typeface="Montserrat" pitchFamily="2" charset="77"/>
              </a:rPr>
              <a:t>Traineeship</a:t>
            </a:r>
            <a:r>
              <a:rPr lang="it-IT" sz="4000" b="1" dirty="0">
                <a:solidFill>
                  <a:srgbClr val="1F4E9C"/>
                </a:solidFill>
                <a:latin typeface="Montserrat" pitchFamily="2" charset="77"/>
              </a:rPr>
              <a:t> </a:t>
            </a:r>
            <a:r>
              <a:rPr lang="it-IT" sz="4000" b="1" dirty="0" err="1">
                <a:solidFill>
                  <a:srgbClr val="1F4E9C"/>
                </a:solidFill>
                <a:latin typeface="Montserrat" pitchFamily="2" charset="77"/>
              </a:rPr>
              <a:t>Programme</a:t>
            </a:r>
            <a:endParaRPr lang="it-IT" sz="4000" b="1" dirty="0">
              <a:solidFill>
                <a:srgbClr val="1F4E9C"/>
              </a:solidFill>
              <a:latin typeface="Montserrat" pitchFamily="2" charset="77"/>
            </a:endParaRPr>
          </a:p>
          <a:p>
            <a:r>
              <a:rPr lang="it-IT" sz="4000" dirty="0">
                <a:solidFill>
                  <a:srgbClr val="1F4E9C"/>
                </a:solidFill>
                <a:latin typeface="Montserrat" pitchFamily="2" charset="77"/>
              </a:rPr>
              <a:t>Georgios Alexandros </a:t>
            </a:r>
            <a:r>
              <a:rPr lang="it-IT" sz="4000" dirty="0" err="1">
                <a:solidFill>
                  <a:srgbClr val="1F4E9C"/>
                </a:solidFill>
                <a:latin typeface="Montserrat" pitchFamily="2" charset="77"/>
              </a:rPr>
              <a:t>Tsaltas</a:t>
            </a:r>
            <a:r>
              <a:rPr lang="it-IT" sz="4000" dirty="0">
                <a:solidFill>
                  <a:srgbClr val="1F4E9C"/>
                </a:solidFill>
                <a:latin typeface="Montserrat" pitchFamily="2" charset="77"/>
              </a:rPr>
              <a:t>, EUIPO </a:t>
            </a:r>
          </a:p>
          <a:p>
            <a:endParaRPr lang="it-IT" sz="3500" dirty="0">
              <a:solidFill>
                <a:srgbClr val="1F4E9C"/>
              </a:solidFill>
              <a:latin typeface="Montserrat" pitchFamily="2" charset="77"/>
            </a:endParaRPr>
          </a:p>
          <a:p>
            <a:endParaRPr lang="it-IT" sz="3500" dirty="0">
              <a:solidFill>
                <a:srgbClr val="1F4E9C"/>
              </a:solidFill>
              <a:latin typeface="Montserrat" pitchFamily="2" charset="77"/>
            </a:endParaRPr>
          </a:p>
          <a:p>
            <a:r>
              <a:rPr lang="it-IT" sz="3500" dirty="0">
                <a:solidFill>
                  <a:srgbClr val="1F4E9C"/>
                </a:solidFill>
                <a:latin typeface="Montserrat" pitchFamily="2" charset="77"/>
              </a:rPr>
              <a:t>11:30  a.m.</a:t>
            </a:r>
          </a:p>
          <a:p>
            <a:r>
              <a:rPr lang="it-IT" sz="4000" b="1" dirty="0">
                <a:solidFill>
                  <a:srgbClr val="1F4E9C"/>
                </a:solidFill>
                <a:latin typeface="Montserrat" pitchFamily="2" charset="77"/>
              </a:rPr>
              <a:t>Q&amp;A</a:t>
            </a:r>
          </a:p>
          <a:p>
            <a:pPr algn="l"/>
            <a:endParaRPr lang="it-IT" sz="3500" dirty="0">
              <a:solidFill>
                <a:srgbClr val="1F4E9C"/>
              </a:solidFill>
              <a:latin typeface="Montserrat" pitchFamily="2" charset="77"/>
            </a:endParaRPr>
          </a:p>
          <a:p>
            <a:pPr algn="l"/>
            <a:endParaRPr lang="it-IT" sz="3500" dirty="0">
              <a:solidFill>
                <a:srgbClr val="1F4E9C"/>
              </a:solidFill>
              <a:latin typeface="Montserrat" pitchFamily="2" charset="77"/>
            </a:endParaRPr>
          </a:p>
          <a:p>
            <a:pPr algn="l"/>
            <a:endParaRPr lang="it-IT" sz="1000" dirty="0">
              <a:solidFill>
                <a:srgbClr val="000000"/>
              </a:solidFill>
              <a:latin typeface="Montserrat" pitchFamily="2" charset="77"/>
            </a:endParaRPr>
          </a:p>
        </p:txBody>
      </p:sp>
      <p:grpSp>
        <p:nvGrpSpPr>
          <p:cNvPr id="57" name="Gruppo 56">
            <a:extLst>
              <a:ext uri="{FF2B5EF4-FFF2-40B4-BE49-F238E27FC236}">
                <a16:creationId xmlns:a16="http://schemas.microsoft.com/office/drawing/2014/main" id="{0B78B7A6-4954-DF57-4FF9-E15DD7F64ECA}"/>
              </a:ext>
            </a:extLst>
          </p:cNvPr>
          <p:cNvGrpSpPr/>
          <p:nvPr/>
        </p:nvGrpSpPr>
        <p:grpSpPr>
          <a:xfrm>
            <a:off x="-1" y="30083762"/>
            <a:ext cx="22680614" cy="1991673"/>
            <a:chOff x="-1" y="30083762"/>
            <a:chExt cx="22680614" cy="1991673"/>
          </a:xfrm>
        </p:grpSpPr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CEF1FBC3-6ECD-9D83-627A-5D1558299C5A}"/>
                </a:ext>
              </a:extLst>
            </p:cNvPr>
            <p:cNvSpPr/>
            <p:nvPr/>
          </p:nvSpPr>
          <p:spPr>
            <a:xfrm>
              <a:off x="-1" y="30083762"/>
              <a:ext cx="22680614" cy="1991673"/>
            </a:xfrm>
            <a:prstGeom prst="rect">
              <a:avLst/>
            </a:prstGeom>
            <a:solidFill>
              <a:srgbClr val="1F4E9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13BE1987-DC70-8764-789A-7E87BCF1B700}"/>
                </a:ext>
              </a:extLst>
            </p:cNvPr>
            <p:cNvSpPr txBox="1"/>
            <p:nvPr/>
          </p:nvSpPr>
          <p:spPr>
            <a:xfrm>
              <a:off x="1079500" y="31233852"/>
              <a:ext cx="20521613" cy="30777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ctr"/>
              <a:endParaRPr lang="it-IT" sz="2000" dirty="0">
                <a:solidFill>
                  <a:schemeClr val="bg1"/>
                </a:solidFill>
                <a:latin typeface="Montserrat Light" pitchFamily="2" charset="77"/>
              </a:endParaRPr>
            </a:p>
          </p:txBody>
        </p:sp>
      </p:grpSp>
      <p:pic>
        <p:nvPicPr>
          <p:cNvPr id="49" name="Immagine 48" descr="Immagine che contiene Elementi grafici, schermata, grafica, Carattere&#10;&#10;Descrizione generata automaticamente">
            <a:extLst>
              <a:ext uri="{FF2B5EF4-FFF2-40B4-BE49-F238E27FC236}">
                <a16:creationId xmlns:a16="http://schemas.microsoft.com/office/drawing/2014/main" id="{5002E110-D02A-ED26-DC0D-1B2A7F3810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576" y="3577170"/>
            <a:ext cx="8448077" cy="2370633"/>
          </a:xfrm>
          <a:prstGeom prst="rect">
            <a:avLst/>
          </a:prstGeom>
        </p:spPr>
      </p:pic>
      <p:pic>
        <p:nvPicPr>
          <p:cNvPr id="15" name="Elemento grafico 14" descr="Indicatore con riempimento a tinta unita">
            <a:extLst>
              <a:ext uri="{FF2B5EF4-FFF2-40B4-BE49-F238E27FC236}">
                <a16:creationId xmlns:a16="http://schemas.microsoft.com/office/drawing/2014/main" id="{A1FD13EE-B307-1731-55A3-D2B378370B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4526" y="17754516"/>
            <a:ext cx="914400" cy="91440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06B4B7EC-842C-4D0D-B828-367FBB6D1A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454227" y="3371476"/>
            <a:ext cx="8146886" cy="2221878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7335B5C7-0451-4BD6-876A-BD9A942336C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-4820"/>
            <a:ext cx="22680613" cy="1993163"/>
          </a:xfrm>
          <a:prstGeom prst="rect">
            <a:avLst/>
          </a:prstGeom>
        </p:spPr>
      </p:pic>
      <p:grpSp>
        <p:nvGrpSpPr>
          <p:cNvPr id="2" name="Gruppo 1">
            <a:extLst>
              <a:ext uri="{FF2B5EF4-FFF2-40B4-BE49-F238E27FC236}">
                <a16:creationId xmlns:a16="http://schemas.microsoft.com/office/drawing/2014/main" id="{9C0B7638-9871-4A48-857D-4564F93CCD09}"/>
              </a:ext>
            </a:extLst>
          </p:cNvPr>
          <p:cNvGrpSpPr/>
          <p:nvPr/>
        </p:nvGrpSpPr>
        <p:grpSpPr>
          <a:xfrm>
            <a:off x="9412255" y="12509460"/>
            <a:ext cx="326945" cy="12059368"/>
            <a:chOff x="9560265" y="16036052"/>
            <a:chExt cx="326945" cy="12059368"/>
          </a:xfrm>
        </p:grpSpPr>
        <p:cxnSp>
          <p:nvCxnSpPr>
            <p:cNvPr id="3" name="Connettore 1 2">
              <a:extLst>
                <a:ext uri="{FF2B5EF4-FFF2-40B4-BE49-F238E27FC236}">
                  <a16:creationId xmlns:a16="http://schemas.microsoft.com/office/drawing/2014/main" id="{7923133D-06EA-4B4E-F66F-FDC3D70E9CEE}"/>
                </a:ext>
              </a:extLst>
            </p:cNvPr>
            <p:cNvCxnSpPr>
              <a:cxnSpLocks/>
            </p:cNvCxnSpPr>
            <p:nvPr/>
          </p:nvCxnSpPr>
          <p:spPr>
            <a:xfrm>
              <a:off x="9733122" y="16036052"/>
              <a:ext cx="6531" cy="12059368"/>
            </a:xfrm>
            <a:prstGeom prst="line">
              <a:avLst/>
            </a:prstGeom>
            <a:ln w="57150">
              <a:solidFill>
                <a:srgbClr val="ACB7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e 15">
              <a:extLst>
                <a:ext uri="{FF2B5EF4-FFF2-40B4-BE49-F238E27FC236}">
                  <a16:creationId xmlns:a16="http://schemas.microsoft.com/office/drawing/2014/main" id="{0BB81EE7-FFFB-66B1-6B7C-A0B4FC624C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560265" y="23541329"/>
              <a:ext cx="288000" cy="288000"/>
            </a:xfrm>
            <a:prstGeom prst="ellipse">
              <a:avLst/>
            </a:prstGeom>
            <a:solidFill>
              <a:srgbClr val="ACB700"/>
            </a:solidFill>
            <a:ln>
              <a:solidFill>
                <a:srgbClr val="1F4E9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Ovale 17">
              <a:extLst>
                <a:ext uri="{FF2B5EF4-FFF2-40B4-BE49-F238E27FC236}">
                  <a16:creationId xmlns:a16="http://schemas.microsoft.com/office/drawing/2014/main" id="{CEF34B6B-F977-B51C-E32F-F5FE0A3DD9B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560265" y="19900343"/>
              <a:ext cx="288000" cy="288000"/>
            </a:xfrm>
            <a:prstGeom prst="ellipse">
              <a:avLst/>
            </a:prstGeom>
            <a:solidFill>
              <a:srgbClr val="ACB700"/>
            </a:solidFill>
            <a:ln>
              <a:solidFill>
                <a:srgbClr val="1F4E9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Ovale 18">
              <a:extLst>
                <a:ext uri="{FF2B5EF4-FFF2-40B4-BE49-F238E27FC236}">
                  <a16:creationId xmlns:a16="http://schemas.microsoft.com/office/drawing/2014/main" id="{05F62145-5142-F487-2380-7C798BEB1E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599210" y="16948929"/>
              <a:ext cx="288000" cy="288000"/>
            </a:xfrm>
            <a:prstGeom prst="ellipse">
              <a:avLst/>
            </a:prstGeom>
            <a:solidFill>
              <a:srgbClr val="ACB700"/>
            </a:solidFill>
            <a:ln>
              <a:solidFill>
                <a:srgbClr val="1F4E9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Ovale 37">
              <a:extLst>
                <a:ext uri="{FF2B5EF4-FFF2-40B4-BE49-F238E27FC236}">
                  <a16:creationId xmlns:a16="http://schemas.microsoft.com/office/drawing/2014/main" id="{833B6073-CEB2-4E50-B678-725614BE37E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560265" y="26298776"/>
              <a:ext cx="288000" cy="288000"/>
            </a:xfrm>
            <a:prstGeom prst="ellipse">
              <a:avLst/>
            </a:prstGeom>
            <a:solidFill>
              <a:srgbClr val="ACB700"/>
            </a:solidFill>
            <a:ln>
              <a:solidFill>
                <a:srgbClr val="1F4E9C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57996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VC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F294C"/>
      </a:accent1>
      <a:accent2>
        <a:srgbClr val="FEB72B"/>
      </a:accent2>
      <a:accent3>
        <a:srgbClr val="F3F3F3"/>
      </a:accent3>
      <a:accent4>
        <a:srgbClr val="0A0A0A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10801</TotalTime>
  <Words>114</Words>
  <Application>Microsoft Office PowerPoint</Application>
  <PresentationFormat>Personalizzato</PresentationFormat>
  <Paragraphs>26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9" baseType="lpstr">
      <vt:lpstr>Arial</vt:lpstr>
      <vt:lpstr>Calibri</vt:lpstr>
      <vt:lpstr>Montserrat</vt:lpstr>
      <vt:lpstr>Montserrat Light</vt:lpstr>
      <vt:lpstr>Montserrat Medium</vt:lpstr>
      <vt:lpstr>Montserrat SemiBold</vt:lpstr>
      <vt:lpstr>Times New Roman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PIDÒ VALENTINA</dc:creator>
  <cp:lastModifiedBy>Reato Cristina</cp:lastModifiedBy>
  <cp:revision>181</cp:revision>
  <cp:lastPrinted>2023-03-16T20:12:46Z</cp:lastPrinted>
  <dcterms:created xsi:type="dcterms:W3CDTF">2023-02-13T17:41:27Z</dcterms:created>
  <dcterms:modified xsi:type="dcterms:W3CDTF">2025-10-20T13:05:51Z</dcterms:modified>
</cp:coreProperties>
</file>