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4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0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0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9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3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9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9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4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1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DA1927-75DD-4B5F-915B-BCF95D86E856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F9562-97E6-4B48-ACE9-C57C6A12BFB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7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o 34">
            <a:extLst>
              <a:ext uri="{FF2B5EF4-FFF2-40B4-BE49-F238E27FC236}">
                <a16:creationId xmlns:a16="http://schemas.microsoft.com/office/drawing/2014/main" id="{DFFD0B40-3D75-5BC9-6F7B-C202E80B9C59}"/>
              </a:ext>
            </a:extLst>
          </p:cNvPr>
          <p:cNvGrpSpPr/>
          <p:nvPr/>
        </p:nvGrpSpPr>
        <p:grpSpPr>
          <a:xfrm>
            <a:off x="0" y="0"/>
            <a:ext cx="4953000" cy="5922031"/>
            <a:chOff x="0" y="0"/>
            <a:chExt cx="4953000" cy="5922031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73649932-1D32-11A0-C95B-19F2379BDE39}"/>
                </a:ext>
              </a:extLst>
            </p:cNvPr>
            <p:cNvSpPr/>
            <p:nvPr/>
          </p:nvSpPr>
          <p:spPr>
            <a:xfrm>
              <a:off x="0" y="0"/>
              <a:ext cx="4953000" cy="59220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7C490783-DA7F-FF25-44E1-D1BBC492BB1D}"/>
                </a:ext>
              </a:extLst>
            </p:cNvPr>
            <p:cNvSpPr txBox="1"/>
            <p:nvPr/>
          </p:nvSpPr>
          <p:spPr>
            <a:xfrm>
              <a:off x="463346" y="4451309"/>
              <a:ext cx="40263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Seleziona il comune</a:t>
              </a:r>
            </a:p>
            <a:p>
              <a:r>
                <a:rPr lang="it-IT" sz="2000" dirty="0"/>
                <a:t>Scrivi il tipo di rifiuto o inquadra il codice a barre per sapere dove buttare i rifiuti</a:t>
              </a:r>
              <a:endParaRPr lang="en-US" sz="2000" dirty="0"/>
            </a:p>
          </p:txBody>
        </p:sp>
        <p:pic>
          <p:nvPicPr>
            <p:cNvPr id="1026" name="Picture 2" descr="La differenziata in un blip">
              <a:extLst>
                <a:ext uri="{FF2B5EF4-FFF2-40B4-BE49-F238E27FC236}">
                  <a16:creationId xmlns:a16="http://schemas.microsoft.com/office/drawing/2014/main" id="{33EC387B-19C2-A88B-9381-9871E87126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46" y="926157"/>
              <a:ext cx="4026309" cy="1207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88B01BFF-003A-5458-6E67-FA5CE1B35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55984" y="2088891"/>
              <a:ext cx="2241032" cy="2221602"/>
            </a:xfrm>
            <a:prstGeom prst="rect">
              <a:avLst/>
            </a:prstGeom>
          </p:spPr>
        </p:pic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7EEB2EEB-CE92-8D24-1F43-19B13CC7BBCB}"/>
                </a:ext>
              </a:extLst>
            </p:cNvPr>
            <p:cNvSpPr txBox="1"/>
            <p:nvPr/>
          </p:nvSpPr>
          <p:spPr>
            <a:xfrm>
              <a:off x="231673" y="133043"/>
              <a:ext cx="448965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/>
                <a:t>Non sai dove buttarlo? Nessun problema! Usa la </a:t>
              </a:r>
              <a:r>
                <a:rPr lang="it-IT" sz="2800" b="1" dirty="0"/>
                <a:t>Junker app</a:t>
              </a:r>
              <a:r>
                <a:rPr lang="it-IT" sz="2400" b="1" dirty="0"/>
                <a:t>!</a:t>
              </a:r>
              <a:endParaRPr lang="en-US" sz="2400" dirty="0"/>
            </a:p>
          </p:txBody>
        </p:sp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11BCAF6D-6EAA-18D9-23A3-9E2BBBB4BAE2}"/>
              </a:ext>
            </a:extLst>
          </p:cNvPr>
          <p:cNvGrpSpPr/>
          <p:nvPr/>
        </p:nvGrpSpPr>
        <p:grpSpPr>
          <a:xfrm>
            <a:off x="4953000" y="-1"/>
            <a:ext cx="4953000" cy="5922031"/>
            <a:chOff x="0" y="0"/>
            <a:chExt cx="4953000" cy="5922031"/>
          </a:xfrm>
        </p:grpSpPr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FD4EC44E-676F-7D54-FF71-2A39770CD8FE}"/>
                </a:ext>
              </a:extLst>
            </p:cNvPr>
            <p:cNvSpPr/>
            <p:nvPr/>
          </p:nvSpPr>
          <p:spPr>
            <a:xfrm>
              <a:off x="0" y="0"/>
              <a:ext cx="4953000" cy="59220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8" name="CasellaDiTesto 37">
              <a:extLst>
                <a:ext uri="{FF2B5EF4-FFF2-40B4-BE49-F238E27FC236}">
                  <a16:creationId xmlns:a16="http://schemas.microsoft.com/office/drawing/2014/main" id="{0F236020-E193-BD4E-72C4-7FD394F2C3BA}"/>
                </a:ext>
              </a:extLst>
            </p:cNvPr>
            <p:cNvSpPr txBox="1"/>
            <p:nvPr/>
          </p:nvSpPr>
          <p:spPr>
            <a:xfrm>
              <a:off x="463346" y="4451309"/>
              <a:ext cx="40263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Seleziona il comune</a:t>
              </a:r>
            </a:p>
            <a:p>
              <a:r>
                <a:rPr lang="it-IT" sz="2000" dirty="0"/>
                <a:t>Scrivi il tipo di rifiuto o inquadra il codice a barre per sapere dove buttare i rifiuti</a:t>
              </a:r>
              <a:endParaRPr lang="en-US" sz="2000" dirty="0"/>
            </a:p>
          </p:txBody>
        </p:sp>
        <p:pic>
          <p:nvPicPr>
            <p:cNvPr id="39" name="Picture 2" descr="La differenziata in un blip">
              <a:extLst>
                <a:ext uri="{FF2B5EF4-FFF2-40B4-BE49-F238E27FC236}">
                  <a16:creationId xmlns:a16="http://schemas.microsoft.com/office/drawing/2014/main" id="{D6E94E53-54D6-B377-FCC5-2F0C7C1FC2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46" y="926157"/>
              <a:ext cx="4026309" cy="1207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Immagine 39">
              <a:extLst>
                <a:ext uri="{FF2B5EF4-FFF2-40B4-BE49-F238E27FC236}">
                  <a16:creationId xmlns:a16="http://schemas.microsoft.com/office/drawing/2014/main" id="{871BEC1A-49DC-CA85-1A7E-ED101E7BC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55984" y="2088891"/>
              <a:ext cx="2241032" cy="2221602"/>
            </a:xfrm>
            <a:prstGeom prst="rect">
              <a:avLst/>
            </a:prstGeom>
          </p:spPr>
        </p:pic>
        <p:sp>
          <p:nvSpPr>
            <p:cNvPr id="41" name="CasellaDiTesto 40">
              <a:extLst>
                <a:ext uri="{FF2B5EF4-FFF2-40B4-BE49-F238E27FC236}">
                  <a16:creationId xmlns:a16="http://schemas.microsoft.com/office/drawing/2014/main" id="{148FD311-7BF1-06E0-2E2E-63A2F4221A4C}"/>
                </a:ext>
              </a:extLst>
            </p:cNvPr>
            <p:cNvSpPr txBox="1"/>
            <p:nvPr/>
          </p:nvSpPr>
          <p:spPr>
            <a:xfrm>
              <a:off x="231673" y="133043"/>
              <a:ext cx="448965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/>
                <a:t>Non sai dove buttarlo? Nessun problema! Usa la </a:t>
              </a:r>
              <a:r>
                <a:rPr lang="it-IT" sz="2800" b="1" dirty="0"/>
                <a:t>Junker app</a:t>
              </a:r>
              <a:r>
                <a:rPr lang="it-IT" sz="2400" b="1" dirty="0"/>
                <a:t>!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75952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66</Words>
  <Application>Microsoft Office PowerPoint</Application>
  <PresentationFormat>A4 (21x29,7 cm)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Vitillo Jenny Grazia</dc:creator>
  <cp:lastModifiedBy>Vitillo Jenny Grazia</cp:lastModifiedBy>
  <cp:revision>1</cp:revision>
  <dcterms:created xsi:type="dcterms:W3CDTF">2025-05-27T19:26:07Z</dcterms:created>
  <dcterms:modified xsi:type="dcterms:W3CDTF">2025-05-27T19:33:48Z</dcterms:modified>
</cp:coreProperties>
</file>